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EB46CD3-C6E4-40C4-834C-FC932DE3375C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Untitled Section" id="{156946AA-0234-466A-9769-85DF25BD509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905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35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1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5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42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39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9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6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5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69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0F1A435-F28B-4193-8D2B-4F19C473E01D}" type="datetimeFigureOut">
              <a:rPr lang="en-US" smtClean="0"/>
              <a:t>2020-30-16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7358C0-1694-49C5-8AEB-3F8C8F0F4C5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6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Financial Exchange market 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Security exchange market in the UAE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978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exchange market in UAE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Abu Dhabi Securities Exchange          ( ADSE)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Financial Market                        (DFM)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International Financial Centre  (DIFC)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Multi Commodities Centre       (DMCC)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Pearl Exchange                             (DPE)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Diamond Exchange                      (DDE)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Gold &amp; Commodities Exchange (DGCE)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Dubai Mercantile Exchange                    (DME)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0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599396"/>
            <a:ext cx="10515600" cy="285273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two main financial security exchange market in UAE include;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3452133"/>
            <a:ext cx="10515600" cy="2637517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Dubai  Financial market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6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 Dhabi security Exchange  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151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Dubai Financial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founded in year 2000 on march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Vision is To be World Class Regional Market Place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Mission: to provide stake holders with innovative services in conducting trading , settlement in an efficient, transparent and liquid environment.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 in 2014 it had around 67 listed companies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regulated by Securities and Commodities Authority</a:t>
            </a:r>
          </a:p>
        </p:txBody>
      </p:sp>
    </p:spTree>
    <p:extLst>
      <p:ext uri="{BB962C8B-B14F-4D97-AF65-F5344CB8AC3E}">
        <p14:creationId xmlns:p14="http://schemas.microsoft.com/office/powerpoint/2010/main" val="386310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2006 it was turned into public joint stock company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2007  Dubai Financial Market  Company got listed 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symbol used is DFM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was the first exchange market to offer it share through an IPO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participant includes the  Investors , brokers, custodians and issuers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69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         Companies listed under DFM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96125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2196599518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44908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Company title 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company symbol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03036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Masreqbank 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MASQ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23006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Golf Finance House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GFH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52335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Emirates NBD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EMIRATESNBD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11760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Emirates Investment Bank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EIBANK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50743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Emirates Islamic Bank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EIB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01148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Dubai Islamic</a:t>
                      </a:r>
                      <a:r>
                        <a:rPr lang="en-US" baseline="0" dirty="0" smtClean="0"/>
                        <a:t> Bank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DIB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08711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Commercial Bank of Dubai</a:t>
                      </a:r>
                      <a:endParaRPr lang="en-US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CBD</a:t>
                      </a:r>
                      <a:endParaRPr lang="en-US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6496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3374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05" y="286603"/>
            <a:ext cx="11299371" cy="1450757"/>
          </a:xfrm>
        </p:spPr>
        <p:txBody>
          <a:bodyPr>
            <a:normAutofit/>
          </a:bodyPr>
          <a:lstStyle/>
          <a:p>
            <a:r>
              <a:rPr lang="en-US" sz="5400" dirty="0" smtClean="0"/>
              <a:t>Abu Dhabi Financial Exchange Market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was formerly known as the Abu Dhabi Securities Market (ADSM)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was founded on 15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November 2000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has more companies than the DFM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is located in United Arab Emirates in Abu Dhabi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Currency symbol is AED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Has volume of  US$149 million as at 2014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is a stock exchange market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It has more than 70 listed companies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5990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Companies listed under ADX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075822"/>
              </p:ext>
            </p:extLst>
          </p:nvPr>
        </p:nvGraphicFramePr>
        <p:xfrm>
          <a:off x="391886" y="1345473"/>
          <a:ext cx="11351622" cy="5199016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675811">
                  <a:extLst>
                    <a:ext uri="{9D8B030D-6E8A-4147-A177-3AD203B41FA5}">
                      <a16:colId xmlns:a16="http://schemas.microsoft.com/office/drawing/2014/main" val="340680698"/>
                    </a:ext>
                  </a:extLst>
                </a:gridCol>
                <a:gridCol w="5675811">
                  <a:extLst>
                    <a:ext uri="{9D8B030D-6E8A-4147-A177-3AD203B41FA5}">
                      <a16:colId xmlns:a16="http://schemas.microsoft.com/office/drawing/2014/main" val="890875398"/>
                    </a:ext>
                  </a:extLst>
                </a:gridCol>
              </a:tblGrid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company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Symbol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60293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Abu Dhabi Aviation Co.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ADAVIATION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4659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Abu Dhabi Commercial Bank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ADIB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98747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Abu Dhabi Islamic Bank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ADIB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365608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Abu Dhabi National Co. For B and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BLDCO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349015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Abu Dhabi Ship Building PJSC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ADSB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23851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ADIB Right Issues Shares 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ADIBRI15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67574"/>
                  </a:ext>
                </a:extLst>
              </a:tr>
              <a:tr h="649877">
                <a:tc>
                  <a:txBody>
                    <a:bodyPr/>
                    <a:lstStyle/>
                    <a:p>
                      <a:r>
                        <a:rPr lang="en-US" dirty="0" smtClean="0"/>
                        <a:t>Al</a:t>
                      </a:r>
                      <a:r>
                        <a:rPr lang="en-US" baseline="0" dirty="0" smtClean="0"/>
                        <a:t> Ain Al </a:t>
                      </a:r>
                      <a:r>
                        <a:rPr lang="en-US" baseline="0" dirty="0" err="1" smtClean="0"/>
                        <a:t>Ahlia</a:t>
                      </a:r>
                      <a:r>
                        <a:rPr lang="en-US" baseline="0" dirty="0" smtClean="0"/>
                        <a:t> Insurance Company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14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396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</TotalTime>
  <Words>351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Times New Roman</vt:lpstr>
      <vt:lpstr>Wingdings</vt:lpstr>
      <vt:lpstr>Retrospect</vt:lpstr>
      <vt:lpstr>Financial Exchange market </vt:lpstr>
      <vt:lpstr>Financial exchange market in UAE</vt:lpstr>
      <vt:lpstr>The two main financial security exchange market in UAE include;</vt:lpstr>
      <vt:lpstr>                 Dubai Financial Market</vt:lpstr>
      <vt:lpstr>Continue…</vt:lpstr>
      <vt:lpstr>              Companies listed under DFM</vt:lpstr>
      <vt:lpstr>Abu Dhabi Financial Exchange Market</vt:lpstr>
      <vt:lpstr>    Companies listed under ADX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Exchange market</dc:title>
  <dc:creator>user</dc:creator>
  <cp:lastModifiedBy>user</cp:lastModifiedBy>
  <cp:revision>8</cp:revision>
  <dcterms:created xsi:type="dcterms:W3CDTF">2020-05-16T10:39:43Z</dcterms:created>
  <dcterms:modified xsi:type="dcterms:W3CDTF">2020-05-16T11:42:44Z</dcterms:modified>
</cp:coreProperties>
</file>